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12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19200" y="11986162"/>
            <a:ext cx="21945600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">
  <p:cSld name="Statem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Fact">
  <p:cSld name="Big Fa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0"/>
              <a:buFont typeface="Arial"/>
              <a:buNone/>
              <a:defRPr sz="22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>
            <a:spLocks noGrp="1"/>
          </p:cNvSpPr>
          <p:nvPr>
            <p:ph type="pic" idx="2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>
            <a:spLocks noGrp="1"/>
          </p:cNvSpPr>
          <p:nvPr>
            <p:ph type="pic" idx="3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4"/>
          </p:nvPr>
        </p:nvSpPr>
        <p:spPr>
          <a:xfrm>
            <a:off x="-63500" y="1270000"/>
            <a:ext cx="16763999" cy="1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>
            <a:spLocks noGrp="1"/>
          </p:cNvSpPr>
          <p:nvPr>
            <p:ph type="pic" idx="2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">
  <p:cSld name="Title &amp; Phot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0" y="-1270000"/>
            <a:ext cx="24384001" cy="1625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3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hoto Alt">
  <p:cSld name="Title &amp; Photo Al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>
            <a:spLocks noGrp="1"/>
          </p:cNvSpPr>
          <p:nvPr>
            <p:ph type="pic" idx="2"/>
          </p:nvPr>
        </p:nvSpPr>
        <p:spPr>
          <a:xfrm>
            <a:off x="9283700" y="1270000"/>
            <a:ext cx="16751299" cy="1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6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>
            <a:spLocks noGrp="1"/>
          </p:cNvSpPr>
          <p:nvPr>
            <p:ph type="pic" idx="2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2pPr>
            <a:lvl3pPr marL="1371600" lvl="2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3pPr>
            <a:lvl4pPr marL="1828800" lvl="3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4pPr>
            <a:lvl5pPr marL="2286000" lvl="4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5pPr>
            <a:lvl6pPr marL="2743200" lvl="5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6pPr>
            <a:lvl7pPr marL="3200400" lvl="6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7pPr>
            <a:lvl8pPr marL="3657600" lvl="7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8pPr>
            <a:lvl9pPr marL="4114800" lvl="8" indent="-40005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6" cy="8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477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Char char="•"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Poll [Slide]-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385" y="-1"/>
            <a:ext cx="24378586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 descr="Poll [Slide]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3999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 descr="Poll [Slide]-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-1"/>
            <a:ext cx="24378586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1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 descr="Poll [Slide]-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857"/>
            <a:ext cx="24384002" cy="13714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 descr="Poll [Slide]-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24378583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 descr="Poll [Slide]-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" y="-1"/>
            <a:ext cx="24381630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5" descr="Poll [Slide]-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" y="-1"/>
            <a:ext cx="24381630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6"/>
          <p:cNvGrpSpPr/>
          <p:nvPr/>
        </p:nvGrpSpPr>
        <p:grpSpPr>
          <a:xfrm>
            <a:off x="0" y="0"/>
            <a:ext cx="24384001" cy="13716000"/>
            <a:chOff x="0" y="0"/>
            <a:chExt cx="24384001" cy="13716000"/>
          </a:xfrm>
        </p:grpSpPr>
        <p:pic>
          <p:nvPicPr>
            <p:cNvPr id="123" name="Google Shape;123;p26" descr="A screenshot of a cell phon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4384001" cy="1371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26"/>
            <p:cNvSpPr/>
            <p:nvPr/>
          </p:nvSpPr>
          <p:spPr>
            <a:xfrm>
              <a:off x="619044" y="1500150"/>
              <a:ext cx="23074473" cy="115729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6"/>
          <p:cNvSpPr/>
          <p:nvPr/>
        </p:nvSpPr>
        <p:spPr>
          <a:xfrm>
            <a:off x="6905588" y="71390"/>
            <a:ext cx="10429948" cy="1237218"/>
          </a:xfrm>
          <a:prstGeom prst="roundRect">
            <a:avLst>
              <a:gd name="adj" fmla="val 16667"/>
            </a:avLst>
          </a:prstGeom>
          <a:solidFill>
            <a:srgbClr val="1A386D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mic Sans MS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ประเด็นสำรวจ เดือนมีนาคม</a:t>
            </a:r>
            <a:endParaRPr sz="6600" b="1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6" name="Google Shape;126;p26" descr="info poll มี.ค.63-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33517" y="1500150"/>
            <a:ext cx="6551401" cy="11644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Custom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Helvetica Neue</vt:lpstr>
      <vt:lpstr>23_ClassicWhite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Thawachinee Pangnakpun</dc:creator>
  <cp:lastModifiedBy>Thawachinee Pangnakpun</cp:lastModifiedBy>
  <cp:revision>2</cp:revision>
  <dcterms:modified xsi:type="dcterms:W3CDTF">2021-11-18T09:13:55Z</dcterms:modified>
</cp:coreProperties>
</file>