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4"/>
  </p:notesMasterIdLst>
  <p:sldIdLst>
    <p:sldId id="29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7" r:id="rId13"/>
  </p:sldIdLst>
  <p:sldSz cx="12192000" cy="6858000"/>
  <p:notesSz cx="6807200" cy="9939338"/>
  <p:embeddedFontLst>
    <p:embeddedFont>
      <p:font typeface="TH SarabunPSK" panose="020B0500040200020003" pitchFamily="34" charset="-34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Prompt" panose="00000500000000000000" pitchFamily="2" charset="-34"/>
      <p:regular r:id="rId27"/>
      <p:bold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3"/>
            <a:ext cx="2950375" cy="49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4" tIns="45745" rIns="91514" bIns="4574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221" y="3"/>
            <a:ext cx="2950374" cy="49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4" tIns="45745" rIns="91514" bIns="4574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241" y="4720985"/>
            <a:ext cx="5446723" cy="447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4" tIns="45745" rIns="91514" bIns="4574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9440372"/>
            <a:ext cx="2950375" cy="49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4" tIns="45745" rIns="91514" bIns="4574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4" tIns="45745" rIns="91514" bIns="45745" anchor="b" anchorCtr="0">
            <a:noAutofit/>
          </a:bodyPr>
          <a:lstStyle/>
          <a:p>
            <a:pPr algn="r"/>
            <a:fld id="{00000000-1234-1234-1234-123412341234}" type="slidenum">
              <a:rPr lang="th-TH" sz="1200" smtClean="0">
                <a:solidFill>
                  <a:schemeClr val="dk1"/>
                </a:solidFill>
              </a:rPr>
              <a:pPr algn="r"/>
              <a:t>‹#›</a:t>
            </a:fld>
            <a:endParaRPr lang="th-TH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11c9e1f29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11c9e1f29f_1_6:notes"/>
          <p:cNvSpPr txBox="1">
            <a:spLocks noGrp="1"/>
          </p:cNvSpPr>
          <p:nvPr>
            <p:ph type="body" idx="1"/>
          </p:nvPr>
        </p:nvSpPr>
        <p:spPr>
          <a:xfrm>
            <a:off x="673575" y="4686493"/>
            <a:ext cx="5388600" cy="44397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534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11c9e1f29f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11c9e1f29f_1_124:notes"/>
          <p:cNvSpPr txBox="1">
            <a:spLocks noGrp="1"/>
          </p:cNvSpPr>
          <p:nvPr>
            <p:ph type="body" idx="1"/>
          </p:nvPr>
        </p:nvSpPr>
        <p:spPr>
          <a:xfrm>
            <a:off x="680719" y="4721180"/>
            <a:ext cx="5445749" cy="4472560"/>
          </a:xfrm>
          <a:prstGeom prst="rect">
            <a:avLst/>
          </a:prstGeom>
        </p:spPr>
        <p:txBody>
          <a:bodyPr spcFirstLastPara="1" wrap="square" lIns="91514" tIns="45745" rIns="91514" bIns="45745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11c9e1f29f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11c9e1f29f_1_130:notes"/>
          <p:cNvSpPr txBox="1">
            <a:spLocks noGrp="1"/>
          </p:cNvSpPr>
          <p:nvPr>
            <p:ph type="body" idx="1"/>
          </p:nvPr>
        </p:nvSpPr>
        <p:spPr>
          <a:xfrm>
            <a:off x="680719" y="4721180"/>
            <a:ext cx="5445749" cy="4472560"/>
          </a:xfrm>
          <a:prstGeom prst="rect">
            <a:avLst/>
          </a:prstGeom>
        </p:spPr>
        <p:txBody>
          <a:bodyPr spcFirstLastPara="1" wrap="square" lIns="91514" tIns="45745" rIns="91514" bIns="45745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cc570a9dc_28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10cc570a9dc_28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4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11c9e1f29f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11c9e1f29f_1_11:notes"/>
          <p:cNvSpPr txBox="1">
            <a:spLocks noGrp="1"/>
          </p:cNvSpPr>
          <p:nvPr>
            <p:ph type="body" idx="1"/>
          </p:nvPr>
        </p:nvSpPr>
        <p:spPr>
          <a:xfrm>
            <a:off x="680719" y="4721180"/>
            <a:ext cx="5445749" cy="4472560"/>
          </a:xfrm>
          <a:prstGeom prst="rect">
            <a:avLst/>
          </a:prstGeom>
        </p:spPr>
        <p:txBody>
          <a:bodyPr spcFirstLastPara="1" wrap="square" lIns="91514" tIns="45745" rIns="91514" bIns="45745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11c9e1f29f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11c9e1f29f_1_29:notes"/>
          <p:cNvSpPr txBox="1">
            <a:spLocks noGrp="1"/>
          </p:cNvSpPr>
          <p:nvPr>
            <p:ph type="body" idx="1"/>
          </p:nvPr>
        </p:nvSpPr>
        <p:spPr>
          <a:xfrm>
            <a:off x="680719" y="4721180"/>
            <a:ext cx="5445749" cy="4472560"/>
          </a:xfrm>
          <a:prstGeom prst="rect">
            <a:avLst/>
          </a:prstGeom>
        </p:spPr>
        <p:txBody>
          <a:bodyPr spcFirstLastPara="1" wrap="square" lIns="91514" tIns="45745" rIns="91514" bIns="45745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11c9e1f29f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11c9e1f29f_1_35:notes"/>
          <p:cNvSpPr txBox="1">
            <a:spLocks noGrp="1"/>
          </p:cNvSpPr>
          <p:nvPr>
            <p:ph type="body" idx="1"/>
          </p:nvPr>
        </p:nvSpPr>
        <p:spPr>
          <a:xfrm>
            <a:off x="680719" y="4721180"/>
            <a:ext cx="5445749" cy="4472560"/>
          </a:xfrm>
          <a:prstGeom prst="rect">
            <a:avLst/>
          </a:prstGeom>
        </p:spPr>
        <p:txBody>
          <a:bodyPr spcFirstLastPara="1" wrap="square" lIns="91514" tIns="45745" rIns="91514" bIns="45745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11c9e1f29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11c9e1f29f_1_42:notes"/>
          <p:cNvSpPr txBox="1">
            <a:spLocks noGrp="1"/>
          </p:cNvSpPr>
          <p:nvPr>
            <p:ph type="body" idx="1"/>
          </p:nvPr>
        </p:nvSpPr>
        <p:spPr>
          <a:xfrm>
            <a:off x="680719" y="4721180"/>
            <a:ext cx="5445749" cy="4472560"/>
          </a:xfrm>
          <a:prstGeom prst="rect">
            <a:avLst/>
          </a:prstGeom>
        </p:spPr>
        <p:txBody>
          <a:bodyPr spcFirstLastPara="1" wrap="square" lIns="91514" tIns="45745" rIns="91514" bIns="45745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11c9e1f29f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11c9e1f29f_1_51:notes"/>
          <p:cNvSpPr txBox="1">
            <a:spLocks noGrp="1"/>
          </p:cNvSpPr>
          <p:nvPr>
            <p:ph type="body" idx="1"/>
          </p:nvPr>
        </p:nvSpPr>
        <p:spPr>
          <a:xfrm>
            <a:off x="680719" y="4721180"/>
            <a:ext cx="5445749" cy="4472560"/>
          </a:xfrm>
          <a:prstGeom prst="rect">
            <a:avLst/>
          </a:prstGeom>
        </p:spPr>
        <p:txBody>
          <a:bodyPr spcFirstLastPara="1" wrap="square" lIns="91514" tIns="45745" rIns="91514" bIns="45745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11c9e1f29f_1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11c9e1f29f_1_298:notes"/>
          <p:cNvSpPr txBox="1">
            <a:spLocks noGrp="1"/>
          </p:cNvSpPr>
          <p:nvPr>
            <p:ph type="body" idx="1"/>
          </p:nvPr>
        </p:nvSpPr>
        <p:spPr>
          <a:xfrm>
            <a:off x="680241" y="4720985"/>
            <a:ext cx="5446659" cy="4473165"/>
          </a:xfrm>
          <a:prstGeom prst="rect">
            <a:avLst/>
          </a:prstGeom>
        </p:spPr>
        <p:txBody>
          <a:bodyPr spcFirstLastPara="1" wrap="square" lIns="91514" tIns="45745" rIns="91514" bIns="45745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465" name="Google Shape;465;g111c9e1f29f_1_298:notes"/>
          <p:cNvSpPr txBox="1">
            <a:spLocks noGrp="1"/>
          </p:cNvSpPr>
          <p:nvPr>
            <p:ph type="sldNum" idx="12"/>
          </p:nvPr>
        </p:nvSpPr>
        <p:spPr>
          <a:xfrm>
            <a:off x="3855221" y="9440372"/>
            <a:ext cx="2950261" cy="497455"/>
          </a:xfrm>
          <a:prstGeom prst="rect">
            <a:avLst/>
          </a:prstGeom>
        </p:spPr>
        <p:txBody>
          <a:bodyPr spcFirstLastPara="1" wrap="square" lIns="91514" tIns="45745" rIns="91514" bIns="45745" anchor="b" anchorCtr="0">
            <a:noAutofit/>
          </a:bodyPr>
          <a:lstStyle/>
          <a:p>
            <a:pPr algn="r"/>
            <a:fld id="{00000000-1234-1234-1234-123412341234}" type="slidenum">
              <a:rPr lang="th-TH"/>
              <a:pPr algn="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11c9e1f29f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11c9e1f29f_1_104:notes"/>
          <p:cNvSpPr txBox="1">
            <a:spLocks noGrp="1"/>
          </p:cNvSpPr>
          <p:nvPr>
            <p:ph type="body" idx="1"/>
          </p:nvPr>
        </p:nvSpPr>
        <p:spPr>
          <a:xfrm>
            <a:off x="680719" y="4721180"/>
            <a:ext cx="5445749" cy="4472560"/>
          </a:xfrm>
          <a:prstGeom prst="rect">
            <a:avLst/>
          </a:prstGeom>
        </p:spPr>
        <p:txBody>
          <a:bodyPr spcFirstLastPara="1" wrap="square" lIns="91514" tIns="45745" rIns="91514" bIns="45745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11c9e1f29f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11c9e1f29f_1_118:notes"/>
          <p:cNvSpPr txBox="1">
            <a:spLocks noGrp="1"/>
          </p:cNvSpPr>
          <p:nvPr>
            <p:ph type="body" idx="1"/>
          </p:nvPr>
        </p:nvSpPr>
        <p:spPr>
          <a:xfrm>
            <a:off x="680719" y="4721180"/>
            <a:ext cx="5445749" cy="4472560"/>
          </a:xfrm>
          <a:prstGeom prst="rect">
            <a:avLst/>
          </a:prstGeom>
        </p:spPr>
        <p:txBody>
          <a:bodyPr spcFirstLastPara="1" wrap="square" lIns="91514" tIns="45745" rIns="91514" bIns="45745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สัญลักษณ์หัวข้อย่อย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28679" y="574271"/>
            <a:ext cx="1093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28679" y="1213276"/>
            <a:ext cx="10934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75" tIns="22675" rIns="22675" bIns="226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628679" y="2139842"/>
            <a:ext cx="10934700" cy="4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1pPr>
            <a:lvl2pPr marL="914400" lvl="1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2pPr>
            <a:lvl3pPr marL="1371600" lvl="2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3pPr>
            <a:lvl4pPr marL="1828800" lvl="3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4pPr>
            <a:lvl5pPr marL="2286000" lvl="4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6005474" y="6517750"/>
            <a:ext cx="1749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สัญลักษณ์หัวข้อย่อย 2">
  <p:cSld name="TITLE_AND_BODY_3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28679" y="574271"/>
            <a:ext cx="1093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28679" y="1213276"/>
            <a:ext cx="10934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75" tIns="22675" rIns="22675" bIns="226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628679" y="2139842"/>
            <a:ext cx="10934700" cy="4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1pPr>
            <a:lvl2pPr marL="914400" lvl="1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2pPr>
            <a:lvl3pPr marL="1371600" lvl="2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3pPr>
            <a:lvl4pPr marL="1828800" lvl="3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4pPr>
            <a:lvl5pPr marL="2286000" lvl="4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005474" y="6517750"/>
            <a:ext cx="1749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สัญลักษณ์หัวข้อย่อย 5">
  <p:cSld name="TITLE_AND_BODY_6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8679" y="574271"/>
            <a:ext cx="1093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28679" y="1213276"/>
            <a:ext cx="10934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75" tIns="22675" rIns="22675" bIns="226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2"/>
          </p:nvPr>
        </p:nvSpPr>
        <p:spPr>
          <a:xfrm>
            <a:off x="628679" y="2139842"/>
            <a:ext cx="10934700" cy="4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1pPr>
            <a:lvl2pPr marL="914400" lvl="1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2pPr>
            <a:lvl3pPr marL="1371600" lvl="2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3pPr>
            <a:lvl4pPr marL="1828800" lvl="3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4pPr>
            <a:lvl5pPr marL="2286000" lvl="4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005474" y="6517750"/>
            <a:ext cx="1749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สัญลักษณ์หัวข้อย่อย 1">
  <p:cSld name="TITLE_AND_BODY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79" y="574271"/>
            <a:ext cx="1093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79" y="1213276"/>
            <a:ext cx="10934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75" tIns="22675" rIns="22675" bIns="226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628679" y="2139842"/>
            <a:ext cx="10934700" cy="4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1pPr>
            <a:lvl2pPr marL="914400" lvl="1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2pPr>
            <a:lvl3pPr marL="1371600" lvl="2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3pPr>
            <a:lvl4pPr marL="1828800" lvl="3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4pPr>
            <a:lvl5pPr marL="2286000" lvl="4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005474" y="6517750"/>
            <a:ext cx="1749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สัญลักษณ์หัวข้อย่อย 3">
  <p:cSld name="TITLE_AND_BODY_4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8679" y="574271"/>
            <a:ext cx="1093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8679" y="1213276"/>
            <a:ext cx="10934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75" tIns="22675" rIns="22675" bIns="226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628679" y="2139842"/>
            <a:ext cx="10934700" cy="4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1pPr>
            <a:lvl2pPr marL="914400" lvl="1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2pPr>
            <a:lvl3pPr marL="1371600" lvl="2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3pPr>
            <a:lvl4pPr marL="1828800" lvl="3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4pPr>
            <a:lvl5pPr marL="2286000" lvl="4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005474" y="6517750"/>
            <a:ext cx="1749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สัญลักษณ์หัวข้อย่อย 6">
  <p:cSld name="TITLE_AND_BODY_7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28679" y="574271"/>
            <a:ext cx="1093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28679" y="1213276"/>
            <a:ext cx="10934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75" tIns="22675" rIns="22675" bIns="226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2"/>
          </p:nvPr>
        </p:nvSpPr>
        <p:spPr>
          <a:xfrm>
            <a:off x="628679" y="2139842"/>
            <a:ext cx="10934700" cy="4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1pPr>
            <a:lvl2pPr marL="914400" lvl="1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2pPr>
            <a:lvl3pPr marL="1371600" lvl="2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3pPr>
            <a:lvl4pPr marL="1828800" lvl="3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4pPr>
            <a:lvl5pPr marL="2286000" lvl="4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6005474" y="6517750"/>
            <a:ext cx="1749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20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สัญลักษณ์หัวข้อย่อย 4">
  <p:cSld name="TITLE_AND_BODY_5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79" y="574271"/>
            <a:ext cx="1093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79" y="1213276"/>
            <a:ext cx="10934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75" tIns="22675" rIns="22675" bIns="226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628679" y="2139842"/>
            <a:ext cx="10934700" cy="4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1pPr>
            <a:lvl2pPr marL="914400" lvl="1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2pPr>
            <a:lvl3pPr marL="1371600" lvl="2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3pPr>
            <a:lvl4pPr marL="1828800" lvl="3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4pPr>
            <a:lvl5pPr marL="2286000" lvl="4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6005474" y="6517750"/>
            <a:ext cx="1749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9"/>
          <p:cNvSpPr txBox="1"/>
          <p:nvPr/>
        </p:nvSpPr>
        <p:spPr>
          <a:xfrm>
            <a:off x="983200" y="2519467"/>
            <a:ext cx="10371900" cy="107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ประเด็นที่น่าสนใจ : </a:t>
            </a:r>
            <a:endParaRPr sz="27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แนวทางการปรับตัวต่อกฏหมาย PDPA ของธุรกิจ MSME</a:t>
            </a:r>
            <a:endParaRPr sz="27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425" name="Google Shape;42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8046" y="-88866"/>
            <a:ext cx="12350049" cy="6946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76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8"/>
          <p:cNvSpPr txBox="1"/>
          <p:nvPr/>
        </p:nvSpPr>
        <p:spPr>
          <a:xfrm>
            <a:off x="-2096475" y="4836825"/>
            <a:ext cx="104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043"/>
            <a:ext cx="12191900" cy="6847583"/>
          </a:xfrm>
          <a:prstGeom prst="rect">
            <a:avLst/>
          </a:prstGeom>
        </p:spPr>
      </p:pic>
      <p:pic>
        <p:nvPicPr>
          <p:cNvPr id="489" name="Google Shape;489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1" y="6500806"/>
            <a:ext cx="1219200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8"/>
          <p:cNvSpPr txBox="1"/>
          <p:nvPr/>
        </p:nvSpPr>
        <p:spPr>
          <a:xfrm>
            <a:off x="9107600" y="6494400"/>
            <a:ext cx="30843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30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10</a:t>
            </a:fld>
            <a:endParaRPr sz="2500" b="1" dirty="0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00806"/>
            <a:ext cx="1219200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59"/>
          <p:cNvSpPr txBox="1"/>
          <p:nvPr/>
        </p:nvSpPr>
        <p:spPr>
          <a:xfrm>
            <a:off x="9107600" y="6494400"/>
            <a:ext cx="30843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30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11</a:t>
            </a:fld>
            <a:endParaRPr sz="250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pic>
        <p:nvPicPr>
          <p:cNvPr id="499" name="Google Shape;49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00806"/>
            <a:ext cx="1219200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9"/>
          <p:cNvSpPr txBox="1"/>
          <p:nvPr/>
        </p:nvSpPr>
        <p:spPr>
          <a:xfrm>
            <a:off x="9107600" y="6494400"/>
            <a:ext cx="30843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30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11</a:t>
            </a:fld>
            <a:endParaRPr sz="250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151" name="Google Shape;1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1218"/>
            <a:ext cx="12258400" cy="694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43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00806"/>
            <a:ext cx="1219200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0"/>
          <p:cNvSpPr txBox="1"/>
          <p:nvPr/>
        </p:nvSpPr>
        <p:spPr>
          <a:xfrm>
            <a:off x="9107600" y="6494400"/>
            <a:ext cx="30843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30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2</a:t>
            </a:fld>
            <a:endParaRPr sz="250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00806"/>
            <a:ext cx="1219200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1"/>
          <p:cNvSpPr txBox="1"/>
          <p:nvPr/>
        </p:nvSpPr>
        <p:spPr>
          <a:xfrm>
            <a:off x="9107600" y="6494400"/>
            <a:ext cx="30843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30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3</a:t>
            </a:fld>
            <a:endParaRPr sz="250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6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2"/>
          <p:cNvSpPr txBox="1"/>
          <p:nvPr/>
        </p:nvSpPr>
        <p:spPr>
          <a:xfrm>
            <a:off x="9107600" y="6494400"/>
            <a:ext cx="30843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pic>
        <p:nvPicPr>
          <p:cNvPr id="446" name="Google Shape;44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00806"/>
            <a:ext cx="1219200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2"/>
          <p:cNvSpPr txBox="1"/>
          <p:nvPr/>
        </p:nvSpPr>
        <p:spPr>
          <a:xfrm>
            <a:off x="9107600" y="6494400"/>
            <a:ext cx="30843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30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4</a:t>
            </a:fld>
            <a:endParaRPr sz="250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00806"/>
            <a:ext cx="1219200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3"/>
          <p:cNvSpPr txBox="1"/>
          <p:nvPr/>
        </p:nvSpPr>
        <p:spPr>
          <a:xfrm>
            <a:off x="9107600" y="6494400"/>
            <a:ext cx="30843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30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5</a:t>
            </a:fld>
            <a:endParaRPr sz="250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00799"/>
            <a:ext cx="12192005" cy="43613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4"/>
          <p:cNvSpPr txBox="1"/>
          <p:nvPr/>
        </p:nvSpPr>
        <p:spPr>
          <a:xfrm>
            <a:off x="9107600" y="6494400"/>
            <a:ext cx="30843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30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6</a:t>
            </a:fld>
            <a:endParaRPr sz="250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00806"/>
            <a:ext cx="1219200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5"/>
          <p:cNvSpPr txBox="1"/>
          <p:nvPr/>
        </p:nvSpPr>
        <p:spPr>
          <a:xfrm>
            <a:off x="9107600" y="6494400"/>
            <a:ext cx="30843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30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7</a:t>
            </a:fld>
            <a:endParaRPr sz="250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00806"/>
            <a:ext cx="1219200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6"/>
          <p:cNvSpPr txBox="1"/>
          <p:nvPr/>
        </p:nvSpPr>
        <p:spPr>
          <a:xfrm>
            <a:off x="9107600" y="6494400"/>
            <a:ext cx="30843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30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8</a:t>
            </a:fld>
            <a:endParaRPr sz="250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00806"/>
            <a:ext cx="1219200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7"/>
          <p:cNvSpPr txBox="1"/>
          <p:nvPr/>
        </p:nvSpPr>
        <p:spPr>
          <a:xfrm>
            <a:off x="9107600" y="6494400"/>
            <a:ext cx="30843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30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9</a:t>
            </a:fld>
            <a:endParaRPr sz="250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25</Words>
  <Application>Microsoft Office PowerPoint</Application>
  <PresentationFormat>Widescreen</PresentationFormat>
  <Paragraphs>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TH SarabunPSK</vt:lpstr>
      <vt:lpstr>Calibri</vt:lpstr>
      <vt:lpstr>Helvetica Neue</vt:lpstr>
      <vt:lpstr>Prompt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Thawachinee Pangnakpun</cp:lastModifiedBy>
  <cp:revision>25</cp:revision>
  <cp:lastPrinted>2022-02-17T03:21:03Z</cp:lastPrinted>
  <dcterms:modified xsi:type="dcterms:W3CDTF">2022-02-23T06:52:46Z</dcterms:modified>
</cp:coreProperties>
</file>