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93" r:id="rId2"/>
    <p:sldId id="294" r:id="rId3"/>
    <p:sldId id="295" r:id="rId4"/>
    <p:sldId id="296" r:id="rId5"/>
    <p:sldId id="297" r:id="rId6"/>
    <p:sldId id="30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</p:sldIdLst>
  <p:sldSz cx="12192000" cy="6858000"/>
  <p:notesSz cx="6735763" cy="9866313"/>
  <p:embeddedFontLst>
    <p:embeddedFont>
      <p:font typeface="TH SarabunPSK" panose="020B0500040200020003" pitchFamily="34" charset="-34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3" y="2"/>
            <a:ext cx="291941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371013"/>
            <a:ext cx="2919413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441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d331e6b0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0d331e6b0b_0_64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10d331e6b0b_0_64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1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d331e6b0b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0d331e6b0b_3_2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10d331e6b0b_3_2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30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0d331e6b0b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0d331e6b0b_3_29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10d331e6b0b_3_29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9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0d331e6b0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0d331e6b0b_0_7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10d331e6b0b_0_7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175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0d331e6b0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0d331e6b0b_0_80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10d331e6b0b_0_80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212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cc570a9dc_28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0cc570a9dc_28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78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d331e6b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0d331e6b0b_0_0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10d331e6b0b_0_0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78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d331e6b0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0d331e6b0b_0_8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0d331e6b0b_0_8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59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d331e6b0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0d331e6b0b_0_16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0d331e6b0b_0_16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61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0d331e6b0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0d331e6b0b_0_24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10d331e6b0b_0_24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64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d331e6b0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d331e6b0b_0_31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0d331e6b0b_0_31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1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d331e6b0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0d331e6b0b_3_0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0d331e6b0b_3_0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760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d331e6b0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0d331e6b0b_0_48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10d331e6b0b_0_48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200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d331e6b0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5425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d331e6b0b_0_56:notes"/>
          <p:cNvSpPr txBox="1">
            <a:spLocks noGrp="1"/>
          </p:cNvSpPr>
          <p:nvPr>
            <p:ph type="body" idx="1"/>
          </p:nvPr>
        </p:nvSpPr>
        <p:spPr>
          <a:xfrm>
            <a:off x="673102" y="4686300"/>
            <a:ext cx="5389500" cy="44403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10d331e6b0b_0_56:notes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300" cy="493800"/>
          </a:xfrm>
          <a:prstGeom prst="rect">
            <a:avLst/>
          </a:prstGeom>
        </p:spPr>
        <p:txBody>
          <a:bodyPr spcFirstLastPara="1" wrap="square" lIns="90725" tIns="45350" rIns="90725" bIns="45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3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41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th" smtClean="0"/>
              <a:pPr/>
              <a:t>‹#›</a:t>
            </a:fld>
            <a:endParaRPr lang="th"/>
          </a:p>
        </p:txBody>
      </p:sp>
    </p:spTree>
    <p:extLst>
      <p:ext uri="{BB962C8B-B14F-4D97-AF65-F5344CB8AC3E}">
        <p14:creationId xmlns:p14="http://schemas.microsoft.com/office/powerpoint/2010/main" val="186426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สัญลักษณ์หัวข้อย่อย 4">
  <p:cSld name="TITLE_AND_BODY_5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79" y="574271"/>
            <a:ext cx="1093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sz="41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79" y="1213276"/>
            <a:ext cx="10934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75" tIns="22675" rIns="22675" bIns="226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628679" y="2139842"/>
            <a:ext cx="10934700" cy="4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1pPr>
            <a:lvl2pPr marL="914400" lvl="1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2pPr>
            <a:lvl3pPr marL="1371600" lvl="2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3pPr>
            <a:lvl4pPr marL="1828800" lvl="3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4pPr>
            <a:lvl5pPr marL="2286000" lvl="4" indent="-4064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300" b="0"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6005474" y="6517750"/>
            <a:ext cx="1749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" tIns="25200" rIns="25200" bIns="252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38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1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10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69577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0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2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11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457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0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3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12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26319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4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13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41765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0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5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14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13218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151" name="Google Shape;1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1218"/>
            <a:ext cx="12258400" cy="694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14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3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2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62804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0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4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3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24492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0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5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4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39308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6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5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29410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7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6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48908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0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8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7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26695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9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8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59904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0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7006"/>
            <a:ext cx="12192000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0"/>
          <p:cNvSpPr txBox="1"/>
          <p:nvPr/>
        </p:nvSpPr>
        <p:spPr>
          <a:xfrm>
            <a:off x="9878700" y="6580500"/>
            <a:ext cx="23133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2140">
                <a:solidFill>
                  <a:srgbClr val="595959"/>
                </a:solidFill>
                <a:latin typeface="TH SarabunPSK"/>
                <a:ea typeface="TH SarabunPSK"/>
                <a:cs typeface="TH SarabunPSK"/>
                <a:sym typeface="TH SarabunPSK"/>
              </a:rPr>
              <a:t>9</a:t>
            </a:fld>
            <a:endParaRPr sz="2240" b="1">
              <a:solidFill>
                <a:srgbClr val="595959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3148180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26</Words>
  <Application>Microsoft Office PowerPoint</Application>
  <PresentationFormat>Widescreen</PresentationFormat>
  <Paragraphs>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TH SarabunPSK</vt:lpstr>
      <vt:lpstr>Calibri</vt:lpstr>
      <vt:lpstr>Helvetica Neue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Thawachinee Pangnakpun</dc:creator>
  <cp:lastModifiedBy>Thawachinee Pangnakpun</cp:lastModifiedBy>
  <cp:revision>6</cp:revision>
  <dcterms:modified xsi:type="dcterms:W3CDTF">2022-02-23T09:59:44Z</dcterms:modified>
</cp:coreProperties>
</file>